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454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251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115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899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29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276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76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31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16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57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33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64F18-204A-4CA1-B339-0ACED5C2DEC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82A5F-D006-4E10-BA33-34164641A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336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>
            <a:spLocks noChangeAspect="1"/>
          </p:cNvSpPr>
          <p:nvPr/>
        </p:nvSpPr>
        <p:spPr>
          <a:xfrm>
            <a:off x="1229469" y="423947"/>
            <a:ext cx="9700470" cy="5948278"/>
          </a:xfrm>
          <a:custGeom>
            <a:avLst/>
            <a:gdLst>
              <a:gd name="connsiteX0" fmla="*/ 1812678 w 2747097"/>
              <a:gd name="connsiteY0" fmla="*/ 347214 h 1684506"/>
              <a:gd name="connsiteX1" fmla="*/ 1909074 w 2747097"/>
              <a:gd name="connsiteY1" fmla="*/ 356664 h 1684506"/>
              <a:gd name="connsiteX2" fmla="*/ 1914113 w 2747097"/>
              <a:gd name="connsiteY2" fmla="*/ 358314 h 1684506"/>
              <a:gd name="connsiteX3" fmla="*/ 1927251 w 2747097"/>
              <a:gd name="connsiteY3" fmla="*/ 379937 h 1684506"/>
              <a:gd name="connsiteX4" fmla="*/ 1928067 w 2747097"/>
              <a:gd name="connsiteY4" fmla="*/ 379427 h 1684506"/>
              <a:gd name="connsiteX5" fmla="*/ 2001217 w 2747097"/>
              <a:gd name="connsiteY5" fmla="*/ 501676 h 1684506"/>
              <a:gd name="connsiteX6" fmla="*/ 2020139 w 2747097"/>
              <a:gd name="connsiteY6" fmla="*/ 532818 h 1684506"/>
              <a:gd name="connsiteX7" fmla="*/ 2019952 w 2747097"/>
              <a:gd name="connsiteY7" fmla="*/ 532985 h 1684506"/>
              <a:gd name="connsiteX8" fmla="*/ 2149797 w 2747097"/>
              <a:gd name="connsiteY8" fmla="*/ 749983 h 1684506"/>
              <a:gd name="connsiteX9" fmla="*/ 2150704 w 2747097"/>
              <a:gd name="connsiteY9" fmla="*/ 749440 h 1684506"/>
              <a:gd name="connsiteX10" fmla="*/ 2228731 w 2747097"/>
              <a:gd name="connsiteY10" fmla="*/ 869719 h 1684506"/>
              <a:gd name="connsiteX11" fmla="*/ 2250129 w 2747097"/>
              <a:gd name="connsiteY11" fmla="*/ 898531 h 1684506"/>
              <a:gd name="connsiteX12" fmla="*/ 2273846 w 2747097"/>
              <a:gd name="connsiteY12" fmla="*/ 854542 h 1684506"/>
              <a:gd name="connsiteX13" fmla="*/ 2297465 w 2747097"/>
              <a:gd name="connsiteY13" fmla="*/ 803144 h 1684506"/>
              <a:gd name="connsiteX14" fmla="*/ 2315944 w 2747097"/>
              <a:gd name="connsiteY14" fmla="*/ 754385 h 1684506"/>
              <a:gd name="connsiteX15" fmla="*/ 2316716 w 2747097"/>
              <a:gd name="connsiteY15" fmla="*/ 754717 h 1684506"/>
              <a:gd name="connsiteX16" fmla="*/ 2432332 w 2747097"/>
              <a:gd name="connsiteY16" fmla="*/ 477098 h 1684506"/>
              <a:gd name="connsiteX17" fmla="*/ 2432463 w 2747097"/>
              <a:gd name="connsiteY17" fmla="*/ 476323 h 1684506"/>
              <a:gd name="connsiteX18" fmla="*/ 2433329 w 2747097"/>
              <a:gd name="connsiteY18" fmla="*/ 474705 h 1684506"/>
              <a:gd name="connsiteX19" fmla="*/ 2436722 w 2747097"/>
              <a:gd name="connsiteY19" fmla="*/ 466558 h 1684506"/>
              <a:gd name="connsiteX20" fmla="*/ 2437513 w 2747097"/>
              <a:gd name="connsiteY20" fmla="*/ 466887 h 1684506"/>
              <a:gd name="connsiteX21" fmla="*/ 2457861 w 2747097"/>
              <a:gd name="connsiteY21" fmla="*/ 428868 h 1684506"/>
              <a:gd name="connsiteX22" fmla="*/ 2546670 w 2747097"/>
              <a:gd name="connsiteY22" fmla="*/ 363179 h 1684506"/>
              <a:gd name="connsiteX23" fmla="*/ 2624684 w 2747097"/>
              <a:gd name="connsiteY23" fmla="*/ 349032 h 1684506"/>
              <a:gd name="connsiteX24" fmla="*/ 2624684 w 2747097"/>
              <a:gd name="connsiteY24" fmla="*/ 576193 h 1684506"/>
              <a:gd name="connsiteX25" fmla="*/ 2624685 w 2747097"/>
              <a:gd name="connsiteY25" fmla="*/ 576193 h 1684506"/>
              <a:gd name="connsiteX26" fmla="*/ 2624685 w 2747097"/>
              <a:gd name="connsiteY26" fmla="*/ 349071 h 1684506"/>
              <a:gd name="connsiteX27" fmla="*/ 2625240 w 2747097"/>
              <a:gd name="connsiteY27" fmla="*/ 349032 h 1684506"/>
              <a:gd name="connsiteX28" fmla="*/ 2725945 w 2747097"/>
              <a:gd name="connsiteY28" fmla="*/ 363280 h 1684506"/>
              <a:gd name="connsiteX29" fmla="*/ 2747097 w 2747097"/>
              <a:gd name="connsiteY29" fmla="*/ 373274 h 1684506"/>
              <a:gd name="connsiteX30" fmla="*/ 2624685 w 2747097"/>
              <a:gd name="connsiteY30" fmla="*/ 648018 h 1684506"/>
              <a:gd name="connsiteX31" fmla="*/ 2624685 w 2747097"/>
              <a:gd name="connsiteY31" fmla="*/ 647714 h 1684506"/>
              <a:gd name="connsiteX32" fmla="*/ 2624684 w 2747097"/>
              <a:gd name="connsiteY32" fmla="*/ 647717 h 1684506"/>
              <a:gd name="connsiteX33" fmla="*/ 2624684 w 2747097"/>
              <a:gd name="connsiteY33" fmla="*/ 648021 h 1684506"/>
              <a:gd name="connsiteX34" fmla="*/ 2598538 w 2747097"/>
              <a:gd name="connsiteY34" fmla="*/ 706704 h 1684506"/>
              <a:gd name="connsiteX35" fmla="*/ 2598412 w 2747097"/>
              <a:gd name="connsiteY35" fmla="*/ 706681 h 1684506"/>
              <a:gd name="connsiteX36" fmla="*/ 2217983 w 2747097"/>
              <a:gd name="connsiteY36" fmla="*/ 1560523 h 1684506"/>
              <a:gd name="connsiteX37" fmla="*/ 2216429 w 2747097"/>
              <a:gd name="connsiteY37" fmla="*/ 1568035 h 1684506"/>
              <a:gd name="connsiteX38" fmla="*/ 2211372 w 2747097"/>
              <a:gd name="connsiteY38" fmla="*/ 1575361 h 1684506"/>
              <a:gd name="connsiteX39" fmla="*/ 2210662 w 2747097"/>
              <a:gd name="connsiteY39" fmla="*/ 1576953 h 1684506"/>
              <a:gd name="connsiteX40" fmla="*/ 2210364 w 2747097"/>
              <a:gd name="connsiteY40" fmla="*/ 1576820 h 1684506"/>
              <a:gd name="connsiteX41" fmla="*/ 2174578 w 2747097"/>
              <a:gd name="connsiteY41" fmla="*/ 1628651 h 1684506"/>
              <a:gd name="connsiteX42" fmla="*/ 2036492 w 2747097"/>
              <a:gd name="connsiteY42" fmla="*/ 1684506 h 1684506"/>
              <a:gd name="connsiteX43" fmla="*/ 2034419 w 2747097"/>
              <a:gd name="connsiteY43" fmla="*/ 1684097 h 1684506"/>
              <a:gd name="connsiteX44" fmla="*/ 2034419 w 2747097"/>
              <a:gd name="connsiteY44" fmla="*/ 1684505 h 1684506"/>
              <a:gd name="connsiteX45" fmla="*/ 1921226 w 2747097"/>
              <a:gd name="connsiteY45" fmla="*/ 1669519 h 1684506"/>
              <a:gd name="connsiteX46" fmla="*/ 1899485 w 2747097"/>
              <a:gd name="connsiteY46" fmla="*/ 1661781 h 1684506"/>
              <a:gd name="connsiteX47" fmla="*/ 2123770 w 2747097"/>
              <a:gd name="connsiteY47" fmla="*/ 1185525 h 1684506"/>
              <a:gd name="connsiteX48" fmla="*/ 1917440 w 2747097"/>
              <a:gd name="connsiteY48" fmla="*/ 855781 h 1684506"/>
              <a:gd name="connsiteX49" fmla="*/ 1750366 w 2747097"/>
              <a:gd name="connsiteY49" fmla="*/ 606180 h 1684506"/>
              <a:gd name="connsiteX50" fmla="*/ 1519903 w 2747097"/>
              <a:gd name="connsiteY50" fmla="*/ 841879 h 1684506"/>
              <a:gd name="connsiteX51" fmla="*/ 1841195 w 2747097"/>
              <a:gd name="connsiteY51" fmla="*/ 1316572 h 1684506"/>
              <a:gd name="connsiteX52" fmla="*/ 1832041 w 2747097"/>
              <a:gd name="connsiteY52" fmla="*/ 1322205 h 1684506"/>
              <a:gd name="connsiteX53" fmla="*/ 1735042 w 2747097"/>
              <a:gd name="connsiteY53" fmla="*/ 1349273 h 1684506"/>
              <a:gd name="connsiteX54" fmla="*/ 1676095 w 2747097"/>
              <a:gd name="connsiteY54" fmla="*/ 1353497 h 1684506"/>
              <a:gd name="connsiteX55" fmla="*/ 1676094 w 2747097"/>
              <a:gd name="connsiteY55" fmla="*/ 1353437 h 1684506"/>
              <a:gd name="connsiteX56" fmla="*/ 1673376 w 2747097"/>
              <a:gd name="connsiteY56" fmla="*/ 1353692 h 1684506"/>
              <a:gd name="connsiteX57" fmla="*/ 1507522 w 2747097"/>
              <a:gd name="connsiteY57" fmla="*/ 1289990 h 1684506"/>
              <a:gd name="connsiteX58" fmla="*/ 1469024 w 2747097"/>
              <a:gd name="connsiteY58" fmla="*/ 1237043 h 1684506"/>
              <a:gd name="connsiteX59" fmla="*/ 1467470 w 2747097"/>
              <a:gd name="connsiteY59" fmla="*/ 1237994 h 1684506"/>
              <a:gd name="connsiteX60" fmla="*/ 1210648 w 2747097"/>
              <a:gd name="connsiteY60" fmla="*/ 818254 h 1684506"/>
              <a:gd name="connsiteX61" fmla="*/ 1212919 w 2747097"/>
              <a:gd name="connsiteY61" fmla="*/ 816865 h 1684506"/>
              <a:gd name="connsiteX62" fmla="*/ 1586550 w 2747097"/>
              <a:gd name="connsiteY62" fmla="*/ 416806 h 1684506"/>
              <a:gd name="connsiteX63" fmla="*/ 1587983 w 2747097"/>
              <a:gd name="connsiteY63" fmla="*/ 418144 h 1684506"/>
              <a:gd name="connsiteX64" fmla="*/ 1637563 w 2747097"/>
              <a:gd name="connsiteY64" fmla="*/ 382436 h 1684506"/>
              <a:gd name="connsiteX65" fmla="*/ 1812678 w 2747097"/>
              <a:gd name="connsiteY65" fmla="*/ 347214 h 1684506"/>
              <a:gd name="connsiteX66" fmla="*/ 471844 w 2747097"/>
              <a:gd name="connsiteY66" fmla="*/ 342452 h 1684506"/>
              <a:gd name="connsiteX67" fmla="*/ 755534 w 2747097"/>
              <a:gd name="connsiteY67" fmla="*/ 356076 h 1684506"/>
              <a:gd name="connsiteX68" fmla="*/ 787296 w 2747097"/>
              <a:gd name="connsiteY68" fmla="*/ 360196 h 1684506"/>
              <a:gd name="connsiteX69" fmla="*/ 789224 w 2747097"/>
              <a:gd name="connsiteY69" fmla="*/ 369200 h 1684506"/>
              <a:gd name="connsiteX70" fmla="*/ 792166 w 2747097"/>
              <a:gd name="connsiteY70" fmla="*/ 415081 h 1684506"/>
              <a:gd name="connsiteX71" fmla="*/ 769304 w 2747097"/>
              <a:gd name="connsiteY71" fmla="*/ 523688 h 1684506"/>
              <a:gd name="connsiteX72" fmla="*/ 763733 w 2747097"/>
              <a:gd name="connsiteY72" fmla="*/ 527231 h 1684506"/>
              <a:gd name="connsiteX73" fmla="*/ 761737 w 2747097"/>
              <a:gd name="connsiteY73" fmla="*/ 531190 h 1684506"/>
              <a:gd name="connsiteX74" fmla="*/ 736276 w 2747097"/>
              <a:gd name="connsiteY74" fmla="*/ 557534 h 1684506"/>
              <a:gd name="connsiteX75" fmla="*/ 706416 w 2747097"/>
              <a:gd name="connsiteY75" fmla="*/ 574662 h 1684506"/>
              <a:gd name="connsiteX76" fmla="*/ 706293 w 2747097"/>
              <a:gd name="connsiteY76" fmla="*/ 574761 h 1684506"/>
              <a:gd name="connsiteX77" fmla="*/ 706176 w 2747097"/>
              <a:gd name="connsiteY77" fmla="*/ 574799 h 1684506"/>
              <a:gd name="connsiteX78" fmla="*/ 704493 w 2747097"/>
              <a:gd name="connsiteY78" fmla="*/ 575762 h 1684506"/>
              <a:gd name="connsiteX79" fmla="*/ 700295 w 2747097"/>
              <a:gd name="connsiteY79" fmla="*/ 576699 h 1684506"/>
              <a:gd name="connsiteX80" fmla="*/ 666491 w 2747097"/>
              <a:gd name="connsiteY80" fmla="*/ 587628 h 1684506"/>
              <a:gd name="connsiteX81" fmla="*/ 636500 w 2747097"/>
              <a:gd name="connsiteY81" fmla="*/ 587191 h 1684506"/>
              <a:gd name="connsiteX82" fmla="*/ 623873 w 2747097"/>
              <a:gd name="connsiteY82" fmla="*/ 589474 h 1684506"/>
              <a:gd name="connsiteX83" fmla="*/ 614909 w 2747097"/>
              <a:gd name="connsiteY83" fmla="*/ 587854 h 1684506"/>
              <a:gd name="connsiteX84" fmla="*/ 614909 w 2747097"/>
              <a:gd name="connsiteY84" fmla="*/ 588790 h 1684506"/>
              <a:gd name="connsiteX85" fmla="*/ 609476 w 2747097"/>
              <a:gd name="connsiteY85" fmla="*/ 588196 h 1684506"/>
              <a:gd name="connsiteX86" fmla="*/ 347102 w 2747097"/>
              <a:gd name="connsiteY86" fmla="*/ 577568 h 1684506"/>
              <a:gd name="connsiteX87" fmla="*/ 343445 w 2747097"/>
              <a:gd name="connsiteY87" fmla="*/ 577666 h 1684506"/>
              <a:gd name="connsiteX88" fmla="*/ 343446 w 2747097"/>
              <a:gd name="connsiteY88" fmla="*/ 578084 h 1684506"/>
              <a:gd name="connsiteX89" fmla="*/ 312375 w 2747097"/>
              <a:gd name="connsiteY89" fmla="*/ 582459 h 1684506"/>
              <a:gd name="connsiteX90" fmla="*/ 257889 w 2747097"/>
              <a:gd name="connsiteY90" fmla="*/ 639796 h 1684506"/>
              <a:gd name="connsiteX91" fmla="*/ 312374 w 2747097"/>
              <a:gd name="connsiteY91" fmla="*/ 697131 h 1684506"/>
              <a:gd name="connsiteX92" fmla="*/ 333920 w 2747097"/>
              <a:gd name="connsiteY92" fmla="*/ 700166 h 1684506"/>
              <a:gd name="connsiteX93" fmla="*/ 333919 w 2747097"/>
              <a:gd name="connsiteY93" fmla="*/ 700982 h 1684506"/>
              <a:gd name="connsiteX94" fmla="*/ 489673 w 2747097"/>
              <a:gd name="connsiteY94" fmla="*/ 727822 h 1684506"/>
              <a:gd name="connsiteX95" fmla="*/ 555559 w 2747097"/>
              <a:gd name="connsiteY95" fmla="*/ 742100 h 1684506"/>
              <a:gd name="connsiteX96" fmla="*/ 584490 w 2747097"/>
              <a:gd name="connsiteY96" fmla="*/ 744584 h 1684506"/>
              <a:gd name="connsiteX97" fmla="*/ 617547 w 2747097"/>
              <a:gd name="connsiteY97" fmla="*/ 753796 h 1684506"/>
              <a:gd name="connsiteX98" fmla="*/ 629952 w 2747097"/>
              <a:gd name="connsiteY98" fmla="*/ 755586 h 1684506"/>
              <a:gd name="connsiteX99" fmla="*/ 683742 w 2747097"/>
              <a:gd name="connsiteY99" fmla="*/ 777139 h 1684506"/>
              <a:gd name="connsiteX100" fmla="*/ 687774 w 2747097"/>
              <a:gd name="connsiteY100" fmla="*/ 780309 h 1684506"/>
              <a:gd name="connsiteX101" fmla="*/ 721570 w 2747097"/>
              <a:gd name="connsiteY101" fmla="*/ 798264 h 1684506"/>
              <a:gd name="connsiteX102" fmla="*/ 772712 w 2747097"/>
              <a:gd name="connsiteY102" fmla="*/ 844880 h 1684506"/>
              <a:gd name="connsiteX103" fmla="*/ 812389 w 2747097"/>
              <a:gd name="connsiteY103" fmla="*/ 902040 h 1684506"/>
              <a:gd name="connsiteX104" fmla="*/ 815990 w 2747097"/>
              <a:gd name="connsiteY104" fmla="*/ 911573 h 1684506"/>
              <a:gd name="connsiteX105" fmla="*/ 818755 w 2747097"/>
              <a:gd name="connsiteY105" fmla="*/ 916112 h 1684506"/>
              <a:gd name="connsiteX106" fmla="*/ 820455 w 2747097"/>
              <a:gd name="connsiteY106" fmla="*/ 917265 h 1684506"/>
              <a:gd name="connsiteX107" fmla="*/ 823110 w 2747097"/>
              <a:gd name="connsiteY107" fmla="*/ 923270 h 1684506"/>
              <a:gd name="connsiteX108" fmla="*/ 823724 w 2747097"/>
              <a:gd name="connsiteY108" fmla="*/ 924278 h 1684506"/>
              <a:gd name="connsiteX109" fmla="*/ 824381 w 2747097"/>
              <a:gd name="connsiteY109" fmla="*/ 926143 h 1684506"/>
              <a:gd name="connsiteX110" fmla="*/ 833062 w 2747097"/>
              <a:gd name="connsiteY110" fmla="*/ 945778 h 1684506"/>
              <a:gd name="connsiteX111" fmla="*/ 844677 w 2747097"/>
              <a:gd name="connsiteY111" fmla="*/ 1039858 h 1684506"/>
              <a:gd name="connsiteX112" fmla="*/ 820455 w 2747097"/>
              <a:gd name="connsiteY112" fmla="*/ 1162450 h 1684506"/>
              <a:gd name="connsiteX113" fmla="*/ 817710 w 2747097"/>
              <a:gd name="connsiteY113" fmla="*/ 1164310 h 1684506"/>
              <a:gd name="connsiteX114" fmla="*/ 808597 w 2747097"/>
              <a:gd name="connsiteY114" fmla="*/ 1185138 h 1684506"/>
              <a:gd name="connsiteX115" fmla="*/ 717303 w 2747097"/>
              <a:gd name="connsiteY115" fmla="*/ 1281335 h 1684506"/>
              <a:gd name="connsiteX116" fmla="*/ 694359 w 2747097"/>
              <a:gd name="connsiteY116" fmla="*/ 1293071 h 1684506"/>
              <a:gd name="connsiteX117" fmla="*/ 694289 w 2747097"/>
              <a:gd name="connsiteY117" fmla="*/ 1293193 h 1684506"/>
              <a:gd name="connsiteX118" fmla="*/ 652298 w 2747097"/>
              <a:gd name="connsiteY118" fmla="*/ 1316203 h 1684506"/>
              <a:gd name="connsiteX119" fmla="*/ 644928 w 2747097"/>
              <a:gd name="connsiteY119" fmla="*/ 1318353 h 1684506"/>
              <a:gd name="connsiteX120" fmla="*/ 636053 w 2747097"/>
              <a:gd name="connsiteY120" fmla="*/ 1322894 h 1684506"/>
              <a:gd name="connsiteX121" fmla="*/ 618128 w 2747097"/>
              <a:gd name="connsiteY121" fmla="*/ 1326177 h 1684506"/>
              <a:gd name="connsiteX122" fmla="*/ 588668 w 2747097"/>
              <a:gd name="connsiteY122" fmla="*/ 1334775 h 1684506"/>
              <a:gd name="connsiteX123" fmla="*/ 509785 w 2747097"/>
              <a:gd name="connsiteY123" fmla="*/ 1346396 h 1684506"/>
              <a:gd name="connsiteX124" fmla="*/ 430079 w 2747097"/>
              <a:gd name="connsiteY124" fmla="*/ 1348508 h 1684506"/>
              <a:gd name="connsiteX125" fmla="*/ 418929 w 2747097"/>
              <a:gd name="connsiteY125" fmla="*/ 1347262 h 1684506"/>
              <a:gd name="connsiteX126" fmla="*/ 411364 w 2747097"/>
              <a:gd name="connsiteY126" fmla="*/ 1347630 h 1684506"/>
              <a:gd name="connsiteX127" fmla="*/ 394565 w 2747097"/>
              <a:gd name="connsiteY127" fmla="*/ 1346813 h 1684506"/>
              <a:gd name="connsiteX128" fmla="*/ 367385 w 2747097"/>
              <a:gd name="connsiteY128" fmla="*/ 1347974 h 1684506"/>
              <a:gd name="connsiteX129" fmla="*/ 367383 w 2747097"/>
              <a:gd name="connsiteY129" fmla="*/ 1347975 h 1684506"/>
              <a:gd name="connsiteX130" fmla="*/ 309109 w 2747097"/>
              <a:gd name="connsiteY130" fmla="*/ 1346479 h 1684506"/>
              <a:gd name="connsiteX131" fmla="*/ 308846 w 2747097"/>
              <a:gd name="connsiteY131" fmla="*/ 1348641 h 1684506"/>
              <a:gd name="connsiteX132" fmla="*/ 304617 w 2747097"/>
              <a:gd name="connsiteY132" fmla="*/ 1348854 h 1684506"/>
              <a:gd name="connsiteX133" fmla="*/ 304616 w 2747097"/>
              <a:gd name="connsiteY133" fmla="*/ 1348855 h 1684506"/>
              <a:gd name="connsiteX134" fmla="*/ 58430 w 2747097"/>
              <a:gd name="connsiteY134" fmla="*/ 1336515 h 1684506"/>
              <a:gd name="connsiteX135" fmla="*/ 30882 w 2747097"/>
              <a:gd name="connsiteY135" fmla="*/ 1332405 h 1684506"/>
              <a:gd name="connsiteX136" fmla="*/ 29261 w 2747097"/>
              <a:gd name="connsiteY136" fmla="*/ 1322952 h 1684506"/>
              <a:gd name="connsiteX137" fmla="*/ 26979 w 2747097"/>
              <a:gd name="connsiteY137" fmla="*/ 1274737 h 1684506"/>
              <a:gd name="connsiteX138" fmla="*/ 47466 w 2747097"/>
              <a:gd name="connsiteY138" fmla="*/ 1160393 h 1684506"/>
              <a:gd name="connsiteX139" fmla="*/ 52323 w 2747097"/>
              <a:gd name="connsiteY139" fmla="*/ 1156630 h 1684506"/>
              <a:gd name="connsiteX140" fmla="*/ 54079 w 2747097"/>
              <a:gd name="connsiteY140" fmla="*/ 1152453 h 1684506"/>
              <a:gd name="connsiteX141" fmla="*/ 76337 w 2747097"/>
              <a:gd name="connsiteY141" fmla="*/ 1124579 h 1684506"/>
              <a:gd name="connsiteX142" fmla="*/ 102359 w 2747097"/>
              <a:gd name="connsiteY142" fmla="*/ 1106363 h 1684506"/>
              <a:gd name="connsiteX143" fmla="*/ 102468 w 2747097"/>
              <a:gd name="connsiteY143" fmla="*/ 1106258 h 1684506"/>
              <a:gd name="connsiteX144" fmla="*/ 102569 w 2747097"/>
              <a:gd name="connsiteY144" fmla="*/ 1106217 h 1684506"/>
              <a:gd name="connsiteX145" fmla="*/ 104035 w 2747097"/>
              <a:gd name="connsiteY145" fmla="*/ 1105194 h 1684506"/>
              <a:gd name="connsiteX146" fmla="*/ 107685 w 2747097"/>
              <a:gd name="connsiteY146" fmla="*/ 1104179 h 1684506"/>
              <a:gd name="connsiteX147" fmla="*/ 137094 w 2747097"/>
              <a:gd name="connsiteY147" fmla="*/ 1092452 h 1684506"/>
              <a:gd name="connsiteX148" fmla="*/ 163126 w 2747097"/>
              <a:gd name="connsiteY148" fmla="*/ 1092702 h 1684506"/>
              <a:gd name="connsiteX149" fmla="*/ 174102 w 2747097"/>
              <a:gd name="connsiteY149" fmla="*/ 1090213 h 1684506"/>
              <a:gd name="connsiteX150" fmla="*/ 188665 w 2747097"/>
              <a:gd name="connsiteY150" fmla="*/ 1093287 h 1684506"/>
              <a:gd name="connsiteX151" fmla="*/ 188665 w 2747097"/>
              <a:gd name="connsiteY151" fmla="*/ 1091020 h 1684506"/>
              <a:gd name="connsiteX152" fmla="*/ 232984 w 2747097"/>
              <a:gd name="connsiteY152" fmla="*/ 1096091 h 1684506"/>
              <a:gd name="connsiteX153" fmla="*/ 494239 w 2747097"/>
              <a:gd name="connsiteY153" fmla="*/ 1107158 h 1684506"/>
              <a:gd name="connsiteX154" fmla="*/ 497880 w 2747097"/>
              <a:gd name="connsiteY154" fmla="*/ 1107056 h 1684506"/>
              <a:gd name="connsiteX155" fmla="*/ 497880 w 2747097"/>
              <a:gd name="connsiteY155" fmla="*/ 1106621 h 1684506"/>
              <a:gd name="connsiteX156" fmla="*/ 528818 w 2747097"/>
              <a:gd name="connsiteY156" fmla="*/ 1102065 h 1684506"/>
              <a:gd name="connsiteX157" fmla="*/ 583072 w 2747097"/>
              <a:gd name="connsiteY157" fmla="*/ 1042357 h 1684506"/>
              <a:gd name="connsiteX158" fmla="*/ 567902 w 2747097"/>
              <a:gd name="connsiteY158" fmla="*/ 1006127 h 1684506"/>
              <a:gd name="connsiteX159" fmla="*/ 529821 w 2747097"/>
              <a:gd name="connsiteY159" fmla="*/ 983252 h 1684506"/>
              <a:gd name="connsiteX160" fmla="*/ 511850 w 2747097"/>
              <a:gd name="connsiteY160" fmla="*/ 980151 h 1684506"/>
              <a:gd name="connsiteX161" fmla="*/ 510134 w 2747097"/>
              <a:gd name="connsiteY161" fmla="*/ 979898 h 1684506"/>
              <a:gd name="connsiteX162" fmla="*/ 510134 w 2747097"/>
              <a:gd name="connsiteY162" fmla="*/ 979855 h 1684506"/>
              <a:gd name="connsiteX163" fmla="*/ 400084 w 2747097"/>
              <a:gd name="connsiteY163" fmla="*/ 960868 h 1684506"/>
              <a:gd name="connsiteX164" fmla="*/ 248266 w 2747097"/>
              <a:gd name="connsiteY164" fmla="*/ 927927 h 1684506"/>
              <a:gd name="connsiteX165" fmla="*/ 248265 w 2747097"/>
              <a:gd name="connsiteY165" fmla="*/ 926455 h 1684506"/>
              <a:gd name="connsiteX166" fmla="*/ 226070 w 2747097"/>
              <a:gd name="connsiteY166" fmla="*/ 920275 h 1684506"/>
              <a:gd name="connsiteX167" fmla="*/ 213676 w 2747097"/>
              <a:gd name="connsiteY167" fmla="*/ 918449 h 1684506"/>
              <a:gd name="connsiteX168" fmla="*/ 159838 w 2747097"/>
              <a:gd name="connsiteY168" fmla="*/ 897071 h 1684506"/>
              <a:gd name="connsiteX169" fmla="*/ 155792 w 2747097"/>
              <a:gd name="connsiteY169" fmla="*/ 893951 h 1684506"/>
              <a:gd name="connsiteX170" fmla="*/ 121936 w 2747097"/>
              <a:gd name="connsiteY170" fmla="*/ 876219 h 1684506"/>
              <a:gd name="connsiteX171" fmla="*/ 70577 w 2747097"/>
              <a:gd name="connsiteY171" fmla="*/ 830414 h 1684506"/>
              <a:gd name="connsiteX172" fmla="*/ 30591 w 2747097"/>
              <a:gd name="connsiteY172" fmla="*/ 774405 h 1684506"/>
              <a:gd name="connsiteX173" fmla="*/ 26931 w 2747097"/>
              <a:gd name="connsiteY173" fmla="*/ 765084 h 1684506"/>
              <a:gd name="connsiteX174" fmla="*/ 19128 w 2747097"/>
              <a:gd name="connsiteY174" fmla="*/ 752642 h 1684506"/>
              <a:gd name="connsiteX175" fmla="*/ 3301 w 2747097"/>
              <a:gd name="connsiteY175" fmla="*/ 697425 h 1684506"/>
              <a:gd name="connsiteX176" fmla="*/ 0 w 2747097"/>
              <a:gd name="connsiteY176" fmla="*/ 666144 h 1684506"/>
              <a:gd name="connsiteX177" fmla="*/ 559 w 2747097"/>
              <a:gd name="connsiteY177" fmla="*/ 644977 h 1684506"/>
              <a:gd name="connsiteX178" fmla="*/ 548 w 2747097"/>
              <a:gd name="connsiteY178" fmla="*/ 644871 h 1684506"/>
              <a:gd name="connsiteX179" fmla="*/ 567 w 2747097"/>
              <a:gd name="connsiteY179" fmla="*/ 644697 h 1684506"/>
              <a:gd name="connsiteX180" fmla="*/ 690 w 2747097"/>
              <a:gd name="connsiteY180" fmla="*/ 640047 h 1684506"/>
              <a:gd name="connsiteX181" fmla="*/ 1441 w 2747097"/>
              <a:gd name="connsiteY181" fmla="*/ 636916 h 1684506"/>
              <a:gd name="connsiteX182" fmla="*/ 7127 w 2747097"/>
              <a:gd name="connsiteY182" fmla="*/ 586321 h 1684506"/>
              <a:gd name="connsiteX183" fmla="*/ 163200 w 2747097"/>
              <a:gd name="connsiteY183" fmla="*/ 392847 h 1684506"/>
              <a:gd name="connsiteX184" fmla="*/ 165189 w 2747097"/>
              <a:gd name="connsiteY184" fmla="*/ 392014 h 1684506"/>
              <a:gd name="connsiteX185" fmla="*/ 169230 w 2747097"/>
              <a:gd name="connsiteY185" fmla="*/ 388993 h 1684506"/>
              <a:gd name="connsiteX186" fmla="*/ 199510 w 2747097"/>
              <a:gd name="connsiteY186" fmla="*/ 376049 h 1684506"/>
              <a:gd name="connsiteX187" fmla="*/ 211168 w 2747097"/>
              <a:gd name="connsiteY187" fmla="*/ 372771 h 1684506"/>
              <a:gd name="connsiteX188" fmla="*/ 213047 w 2747097"/>
              <a:gd name="connsiteY188" fmla="*/ 371986 h 1684506"/>
              <a:gd name="connsiteX189" fmla="*/ 219681 w 2747097"/>
              <a:gd name="connsiteY189" fmla="*/ 370378 h 1684506"/>
              <a:gd name="connsiteX190" fmla="*/ 239614 w 2747097"/>
              <a:gd name="connsiteY190" fmla="*/ 364773 h 1684506"/>
              <a:gd name="connsiteX191" fmla="*/ 254846 w 2747097"/>
              <a:gd name="connsiteY191" fmla="*/ 361857 h 1684506"/>
              <a:gd name="connsiteX192" fmla="*/ 267071 w 2747097"/>
              <a:gd name="connsiteY192" fmla="*/ 358894 h 1684506"/>
              <a:gd name="connsiteX193" fmla="*/ 272609 w 2747097"/>
              <a:gd name="connsiteY193" fmla="*/ 358456 h 1684506"/>
              <a:gd name="connsiteX194" fmla="*/ 288220 w 2747097"/>
              <a:gd name="connsiteY194" fmla="*/ 355469 h 1684506"/>
              <a:gd name="connsiteX195" fmla="*/ 374180 w 2747097"/>
              <a:gd name="connsiteY195" fmla="*/ 345880 h 1684506"/>
              <a:gd name="connsiteX196" fmla="*/ 466972 w 2747097"/>
              <a:gd name="connsiteY196" fmla="*/ 342626 h 1684506"/>
              <a:gd name="connsiteX197" fmla="*/ 466973 w 2747097"/>
              <a:gd name="connsiteY197" fmla="*/ 342624 h 1684506"/>
              <a:gd name="connsiteX198" fmla="*/ 471843 w 2747097"/>
              <a:gd name="connsiteY198" fmla="*/ 342453 h 1684506"/>
              <a:gd name="connsiteX199" fmla="*/ 1104861 w 2747097"/>
              <a:gd name="connsiteY199" fmla="*/ 0 h 1684506"/>
              <a:gd name="connsiteX200" fmla="*/ 1113530 w 2747097"/>
              <a:gd name="connsiteY200" fmla="*/ 1707 h 1684506"/>
              <a:gd name="connsiteX201" fmla="*/ 1122115 w 2747097"/>
              <a:gd name="connsiteY201" fmla="*/ 0 h 1684506"/>
              <a:gd name="connsiteX202" fmla="*/ 1195933 w 2747097"/>
              <a:gd name="connsiteY202" fmla="*/ 14671 h 1684506"/>
              <a:gd name="connsiteX203" fmla="*/ 1195933 w 2747097"/>
              <a:gd name="connsiteY203" fmla="*/ 28384 h 1684506"/>
              <a:gd name="connsiteX204" fmla="*/ 1195934 w 2747097"/>
              <a:gd name="connsiteY204" fmla="*/ 28384 h 1684506"/>
              <a:gd name="connsiteX205" fmla="*/ 1195934 w 2747097"/>
              <a:gd name="connsiteY205" fmla="*/ 314069 h 1684506"/>
              <a:gd name="connsiteX206" fmla="*/ 1195933 w 2747097"/>
              <a:gd name="connsiteY206" fmla="*/ 314070 h 1684506"/>
              <a:gd name="connsiteX207" fmla="*/ 1195933 w 2747097"/>
              <a:gd name="connsiteY207" fmla="*/ 365080 h 1684506"/>
              <a:gd name="connsiteX208" fmla="*/ 1195933 w 2747097"/>
              <a:gd name="connsiteY208" fmla="*/ 1237801 h 1684506"/>
              <a:gd name="connsiteX209" fmla="*/ 1194941 w 2747097"/>
              <a:gd name="connsiteY209" fmla="*/ 1237801 h 1684506"/>
              <a:gd name="connsiteX210" fmla="*/ 1195934 w 2747097"/>
              <a:gd name="connsiteY210" fmla="*/ 1240977 h 1684506"/>
              <a:gd name="connsiteX211" fmla="*/ 1028709 w 2747097"/>
              <a:gd name="connsiteY211" fmla="*/ 1348930 h 1684506"/>
              <a:gd name="connsiteX212" fmla="*/ 1027566 w 2747097"/>
              <a:gd name="connsiteY212" fmla="*/ 1348781 h 1684506"/>
              <a:gd name="connsiteX213" fmla="*/ 1027566 w 2747097"/>
              <a:gd name="connsiteY213" fmla="*/ 1348843 h 1684506"/>
              <a:gd name="connsiteX214" fmla="*/ 929233 w 2747097"/>
              <a:gd name="connsiteY214" fmla="*/ 1341295 h 1684506"/>
              <a:gd name="connsiteX215" fmla="*/ 929233 w 2747097"/>
              <a:gd name="connsiteY215" fmla="*/ 1237801 h 1684506"/>
              <a:gd name="connsiteX216" fmla="*/ 929233 w 2747097"/>
              <a:gd name="connsiteY216" fmla="*/ 1140662 h 1684506"/>
              <a:gd name="connsiteX217" fmla="*/ 929233 w 2747097"/>
              <a:gd name="connsiteY217" fmla="*/ 191035 h 1684506"/>
              <a:gd name="connsiteX218" fmla="*/ 929352 w 2747097"/>
              <a:gd name="connsiteY218" fmla="*/ 191035 h 1684506"/>
              <a:gd name="connsiteX219" fmla="*/ 929233 w 2747097"/>
              <a:gd name="connsiteY219" fmla="*/ 189875 h 1684506"/>
              <a:gd name="connsiteX220" fmla="*/ 930511 w 2747097"/>
              <a:gd name="connsiteY220" fmla="*/ 177400 h 1684506"/>
              <a:gd name="connsiteX221" fmla="*/ 929232 w 2747097"/>
              <a:gd name="connsiteY221" fmla="*/ 171226 h 1684506"/>
              <a:gd name="connsiteX222" fmla="*/ 933012 w 2747097"/>
              <a:gd name="connsiteY222" fmla="*/ 152973 h 1684506"/>
              <a:gd name="connsiteX223" fmla="*/ 933152 w 2747097"/>
              <a:gd name="connsiteY223" fmla="*/ 151609 h 1684506"/>
              <a:gd name="connsiteX224" fmla="*/ 933568 w 2747097"/>
              <a:gd name="connsiteY224" fmla="*/ 150290 h 1684506"/>
              <a:gd name="connsiteX225" fmla="*/ 943034 w 2747097"/>
              <a:gd name="connsiteY225" fmla="*/ 104577 h 1684506"/>
              <a:gd name="connsiteX226" fmla="*/ 1104861 w 2747097"/>
              <a:gd name="connsiteY226" fmla="*/ 0 h 168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2747097" h="1684506">
                <a:moveTo>
                  <a:pt x="1812678" y="347214"/>
                </a:moveTo>
                <a:cubicBezTo>
                  <a:pt x="1846871" y="347214"/>
                  <a:pt x="1879446" y="350579"/>
                  <a:pt x="1909074" y="356664"/>
                </a:cubicBezTo>
                <a:lnTo>
                  <a:pt x="1914113" y="358314"/>
                </a:lnTo>
                <a:lnTo>
                  <a:pt x="1927251" y="379937"/>
                </a:lnTo>
                <a:lnTo>
                  <a:pt x="1928067" y="379427"/>
                </a:lnTo>
                <a:lnTo>
                  <a:pt x="2001217" y="501676"/>
                </a:lnTo>
                <a:lnTo>
                  <a:pt x="2020139" y="532818"/>
                </a:lnTo>
                <a:lnTo>
                  <a:pt x="2019952" y="532985"/>
                </a:lnTo>
                <a:lnTo>
                  <a:pt x="2149797" y="749983"/>
                </a:lnTo>
                <a:lnTo>
                  <a:pt x="2150704" y="749440"/>
                </a:lnTo>
                <a:lnTo>
                  <a:pt x="2228731" y="869719"/>
                </a:lnTo>
                <a:lnTo>
                  <a:pt x="2250129" y="898531"/>
                </a:lnTo>
                <a:lnTo>
                  <a:pt x="2273846" y="854542"/>
                </a:lnTo>
                <a:cubicBezTo>
                  <a:pt x="2281817" y="838522"/>
                  <a:pt x="2289772" y="821268"/>
                  <a:pt x="2297465" y="803144"/>
                </a:cubicBezTo>
                <a:lnTo>
                  <a:pt x="2315944" y="754385"/>
                </a:lnTo>
                <a:lnTo>
                  <a:pt x="2316716" y="754717"/>
                </a:lnTo>
                <a:lnTo>
                  <a:pt x="2432332" y="477098"/>
                </a:lnTo>
                <a:lnTo>
                  <a:pt x="2432463" y="476323"/>
                </a:lnTo>
                <a:lnTo>
                  <a:pt x="2433329" y="474705"/>
                </a:lnTo>
                <a:lnTo>
                  <a:pt x="2436722" y="466558"/>
                </a:lnTo>
                <a:lnTo>
                  <a:pt x="2437513" y="466887"/>
                </a:lnTo>
                <a:lnTo>
                  <a:pt x="2457861" y="428868"/>
                </a:lnTo>
                <a:cubicBezTo>
                  <a:pt x="2479625" y="399931"/>
                  <a:pt x="2510446" y="376941"/>
                  <a:pt x="2546670" y="363179"/>
                </a:cubicBezTo>
                <a:lnTo>
                  <a:pt x="2624684" y="349032"/>
                </a:lnTo>
                <a:lnTo>
                  <a:pt x="2624684" y="576193"/>
                </a:lnTo>
                <a:lnTo>
                  <a:pt x="2624685" y="576193"/>
                </a:lnTo>
                <a:lnTo>
                  <a:pt x="2624685" y="349071"/>
                </a:lnTo>
                <a:lnTo>
                  <a:pt x="2625240" y="349032"/>
                </a:lnTo>
                <a:cubicBezTo>
                  <a:pt x="2660962" y="349032"/>
                  <a:pt x="2694993" y="354106"/>
                  <a:pt x="2725945" y="363280"/>
                </a:cubicBezTo>
                <a:lnTo>
                  <a:pt x="2747097" y="373274"/>
                </a:lnTo>
                <a:lnTo>
                  <a:pt x="2624685" y="648018"/>
                </a:lnTo>
                <a:lnTo>
                  <a:pt x="2624685" y="647714"/>
                </a:lnTo>
                <a:lnTo>
                  <a:pt x="2624684" y="647717"/>
                </a:lnTo>
                <a:lnTo>
                  <a:pt x="2624684" y="648021"/>
                </a:lnTo>
                <a:lnTo>
                  <a:pt x="2598538" y="706704"/>
                </a:lnTo>
                <a:lnTo>
                  <a:pt x="2598412" y="706681"/>
                </a:lnTo>
                <a:lnTo>
                  <a:pt x="2217983" y="1560523"/>
                </a:lnTo>
                <a:lnTo>
                  <a:pt x="2216429" y="1568035"/>
                </a:lnTo>
                <a:lnTo>
                  <a:pt x="2211372" y="1575361"/>
                </a:lnTo>
                <a:lnTo>
                  <a:pt x="2210662" y="1576953"/>
                </a:lnTo>
                <a:lnTo>
                  <a:pt x="2210364" y="1576820"/>
                </a:lnTo>
                <a:lnTo>
                  <a:pt x="2174578" y="1628651"/>
                </a:lnTo>
                <a:cubicBezTo>
                  <a:pt x="2139239" y="1663161"/>
                  <a:pt x="2090418" y="1684506"/>
                  <a:pt x="2036492" y="1684506"/>
                </a:cubicBezTo>
                <a:lnTo>
                  <a:pt x="2034419" y="1684097"/>
                </a:lnTo>
                <a:lnTo>
                  <a:pt x="2034419" y="1684505"/>
                </a:lnTo>
                <a:cubicBezTo>
                  <a:pt x="1994267" y="1684506"/>
                  <a:pt x="1956018" y="1679169"/>
                  <a:pt x="1921226" y="1669519"/>
                </a:cubicBezTo>
                <a:lnTo>
                  <a:pt x="1899485" y="1661781"/>
                </a:lnTo>
                <a:lnTo>
                  <a:pt x="2123770" y="1185525"/>
                </a:lnTo>
                <a:lnTo>
                  <a:pt x="1917440" y="855781"/>
                </a:lnTo>
                <a:lnTo>
                  <a:pt x="1750366" y="606180"/>
                </a:lnTo>
                <a:lnTo>
                  <a:pt x="1519903" y="841879"/>
                </a:lnTo>
                <a:lnTo>
                  <a:pt x="1841195" y="1316572"/>
                </a:lnTo>
                <a:lnTo>
                  <a:pt x="1832041" y="1322205"/>
                </a:lnTo>
                <a:cubicBezTo>
                  <a:pt x="1802599" y="1334920"/>
                  <a:pt x="1769901" y="1344204"/>
                  <a:pt x="1735042" y="1349273"/>
                </a:cubicBezTo>
                <a:lnTo>
                  <a:pt x="1676095" y="1353497"/>
                </a:lnTo>
                <a:lnTo>
                  <a:pt x="1676094" y="1353437"/>
                </a:lnTo>
                <a:lnTo>
                  <a:pt x="1673376" y="1353692"/>
                </a:lnTo>
                <a:cubicBezTo>
                  <a:pt x="1608605" y="1353692"/>
                  <a:pt x="1549967" y="1329349"/>
                  <a:pt x="1507522" y="1289990"/>
                </a:cubicBezTo>
                <a:lnTo>
                  <a:pt x="1469024" y="1237043"/>
                </a:lnTo>
                <a:lnTo>
                  <a:pt x="1467470" y="1237994"/>
                </a:lnTo>
                <a:lnTo>
                  <a:pt x="1210648" y="818254"/>
                </a:lnTo>
                <a:lnTo>
                  <a:pt x="1212919" y="816865"/>
                </a:lnTo>
                <a:lnTo>
                  <a:pt x="1586550" y="416806"/>
                </a:lnTo>
                <a:lnTo>
                  <a:pt x="1587983" y="418144"/>
                </a:lnTo>
                <a:lnTo>
                  <a:pt x="1637563" y="382436"/>
                </a:lnTo>
                <a:cubicBezTo>
                  <a:pt x="1682379" y="360674"/>
                  <a:pt x="1744292" y="347214"/>
                  <a:pt x="1812678" y="347214"/>
                </a:cubicBezTo>
                <a:close/>
                <a:moveTo>
                  <a:pt x="471844" y="342452"/>
                </a:moveTo>
                <a:cubicBezTo>
                  <a:pt x="576930" y="342451"/>
                  <a:pt x="674553" y="347475"/>
                  <a:pt x="755534" y="356076"/>
                </a:cubicBezTo>
                <a:lnTo>
                  <a:pt x="787296" y="360196"/>
                </a:lnTo>
                <a:lnTo>
                  <a:pt x="789224" y="369200"/>
                </a:lnTo>
                <a:cubicBezTo>
                  <a:pt x="791118" y="383302"/>
                  <a:pt x="792165" y="398806"/>
                  <a:pt x="792166" y="415081"/>
                </a:cubicBezTo>
                <a:cubicBezTo>
                  <a:pt x="792166" y="463904"/>
                  <a:pt x="782739" y="505795"/>
                  <a:pt x="769304" y="523688"/>
                </a:cubicBezTo>
                <a:lnTo>
                  <a:pt x="763733" y="527231"/>
                </a:lnTo>
                <a:lnTo>
                  <a:pt x="761737" y="531190"/>
                </a:lnTo>
                <a:cubicBezTo>
                  <a:pt x="754974" y="540652"/>
                  <a:pt x="746427" y="549628"/>
                  <a:pt x="736276" y="557534"/>
                </a:cubicBezTo>
                <a:lnTo>
                  <a:pt x="706416" y="574662"/>
                </a:lnTo>
                <a:lnTo>
                  <a:pt x="706293" y="574761"/>
                </a:lnTo>
                <a:lnTo>
                  <a:pt x="706176" y="574799"/>
                </a:lnTo>
                <a:lnTo>
                  <a:pt x="704493" y="575762"/>
                </a:lnTo>
                <a:lnTo>
                  <a:pt x="700295" y="576699"/>
                </a:lnTo>
                <a:lnTo>
                  <a:pt x="666491" y="587628"/>
                </a:lnTo>
                <a:lnTo>
                  <a:pt x="636500" y="587191"/>
                </a:lnTo>
                <a:lnTo>
                  <a:pt x="623873" y="589474"/>
                </a:lnTo>
                <a:lnTo>
                  <a:pt x="614909" y="587854"/>
                </a:lnTo>
                <a:lnTo>
                  <a:pt x="614909" y="588790"/>
                </a:lnTo>
                <a:lnTo>
                  <a:pt x="609476" y="588196"/>
                </a:lnTo>
                <a:cubicBezTo>
                  <a:pt x="534580" y="581487"/>
                  <a:pt x="444292" y="577568"/>
                  <a:pt x="347102" y="577568"/>
                </a:cubicBezTo>
                <a:lnTo>
                  <a:pt x="343445" y="577666"/>
                </a:lnTo>
                <a:lnTo>
                  <a:pt x="343446" y="578084"/>
                </a:lnTo>
                <a:lnTo>
                  <a:pt x="312375" y="582459"/>
                </a:lnTo>
                <a:cubicBezTo>
                  <a:pt x="280355" y="591906"/>
                  <a:pt x="257887" y="614021"/>
                  <a:pt x="257889" y="639796"/>
                </a:cubicBezTo>
                <a:cubicBezTo>
                  <a:pt x="257888" y="665570"/>
                  <a:pt x="280354" y="687685"/>
                  <a:pt x="312374" y="697131"/>
                </a:cubicBezTo>
                <a:lnTo>
                  <a:pt x="333920" y="700166"/>
                </a:lnTo>
                <a:lnTo>
                  <a:pt x="333919" y="700982"/>
                </a:lnTo>
                <a:lnTo>
                  <a:pt x="489673" y="727822"/>
                </a:lnTo>
                <a:lnTo>
                  <a:pt x="555559" y="742100"/>
                </a:lnTo>
                <a:lnTo>
                  <a:pt x="584490" y="744584"/>
                </a:lnTo>
                <a:lnTo>
                  <a:pt x="617547" y="753796"/>
                </a:lnTo>
                <a:lnTo>
                  <a:pt x="629952" y="755586"/>
                </a:lnTo>
                <a:cubicBezTo>
                  <a:pt x="651655" y="761408"/>
                  <a:pt x="670619" y="769218"/>
                  <a:pt x="683742" y="777139"/>
                </a:cubicBezTo>
                <a:lnTo>
                  <a:pt x="687774" y="780309"/>
                </a:lnTo>
                <a:lnTo>
                  <a:pt x="721570" y="798264"/>
                </a:lnTo>
                <a:cubicBezTo>
                  <a:pt x="739217" y="810818"/>
                  <a:pt x="756602" y="826474"/>
                  <a:pt x="772712" y="844880"/>
                </a:cubicBezTo>
                <a:cubicBezTo>
                  <a:pt x="788818" y="863287"/>
                  <a:pt x="802122" y="882699"/>
                  <a:pt x="812389" y="902040"/>
                </a:cubicBezTo>
                <a:lnTo>
                  <a:pt x="815990" y="911573"/>
                </a:lnTo>
                <a:lnTo>
                  <a:pt x="818755" y="916112"/>
                </a:lnTo>
                <a:lnTo>
                  <a:pt x="820455" y="917265"/>
                </a:lnTo>
                <a:lnTo>
                  <a:pt x="823110" y="923270"/>
                </a:lnTo>
                <a:lnTo>
                  <a:pt x="823724" y="924278"/>
                </a:lnTo>
                <a:lnTo>
                  <a:pt x="824381" y="926143"/>
                </a:lnTo>
                <a:lnTo>
                  <a:pt x="833062" y="945778"/>
                </a:lnTo>
                <a:cubicBezTo>
                  <a:pt x="840239" y="969856"/>
                  <a:pt x="844677" y="1003118"/>
                  <a:pt x="844677" y="1039858"/>
                </a:cubicBezTo>
                <a:cubicBezTo>
                  <a:pt x="844677" y="1094968"/>
                  <a:pt x="834690" y="1142253"/>
                  <a:pt x="820455" y="1162450"/>
                </a:cubicBezTo>
                <a:lnTo>
                  <a:pt x="817710" y="1164310"/>
                </a:lnTo>
                <a:lnTo>
                  <a:pt x="808597" y="1185138"/>
                </a:lnTo>
                <a:cubicBezTo>
                  <a:pt x="787829" y="1220200"/>
                  <a:pt x="756789" y="1253843"/>
                  <a:pt x="717303" y="1281335"/>
                </a:cubicBezTo>
                <a:lnTo>
                  <a:pt x="694359" y="1293071"/>
                </a:lnTo>
                <a:lnTo>
                  <a:pt x="694289" y="1293193"/>
                </a:lnTo>
                <a:cubicBezTo>
                  <a:pt x="684608" y="1301322"/>
                  <a:pt x="670256" y="1309134"/>
                  <a:pt x="652298" y="1316203"/>
                </a:cubicBezTo>
                <a:lnTo>
                  <a:pt x="644928" y="1318353"/>
                </a:lnTo>
                <a:lnTo>
                  <a:pt x="636053" y="1322894"/>
                </a:lnTo>
                <a:lnTo>
                  <a:pt x="618128" y="1326177"/>
                </a:lnTo>
                <a:lnTo>
                  <a:pt x="588668" y="1334775"/>
                </a:lnTo>
                <a:cubicBezTo>
                  <a:pt x="564561" y="1339946"/>
                  <a:pt x="537912" y="1343960"/>
                  <a:pt x="509785" y="1346396"/>
                </a:cubicBezTo>
                <a:cubicBezTo>
                  <a:pt x="481659" y="1348830"/>
                  <a:pt x="454716" y="1349459"/>
                  <a:pt x="430079" y="1348508"/>
                </a:cubicBezTo>
                <a:lnTo>
                  <a:pt x="418929" y="1347262"/>
                </a:lnTo>
                <a:lnTo>
                  <a:pt x="411364" y="1347630"/>
                </a:lnTo>
                <a:lnTo>
                  <a:pt x="394565" y="1346813"/>
                </a:lnTo>
                <a:lnTo>
                  <a:pt x="367385" y="1347974"/>
                </a:lnTo>
                <a:lnTo>
                  <a:pt x="367383" y="1347975"/>
                </a:lnTo>
                <a:lnTo>
                  <a:pt x="309109" y="1346479"/>
                </a:lnTo>
                <a:lnTo>
                  <a:pt x="308846" y="1348641"/>
                </a:lnTo>
                <a:lnTo>
                  <a:pt x="304617" y="1348854"/>
                </a:lnTo>
                <a:lnTo>
                  <a:pt x="304616" y="1348855"/>
                </a:lnTo>
                <a:cubicBezTo>
                  <a:pt x="213393" y="1349591"/>
                  <a:pt x="128679" y="1344992"/>
                  <a:pt x="58430" y="1336515"/>
                </a:cubicBezTo>
                <a:lnTo>
                  <a:pt x="30882" y="1332405"/>
                </a:lnTo>
                <a:lnTo>
                  <a:pt x="29261" y="1322952"/>
                </a:lnTo>
                <a:cubicBezTo>
                  <a:pt x="27700" y="1308140"/>
                  <a:pt x="26882" y="1291846"/>
                  <a:pt x="26979" y="1274737"/>
                </a:cubicBezTo>
                <a:cubicBezTo>
                  <a:pt x="27267" y="1223406"/>
                  <a:pt x="35697" y="1179300"/>
                  <a:pt x="47466" y="1160393"/>
                </a:cubicBezTo>
                <a:lnTo>
                  <a:pt x="52323" y="1156630"/>
                </a:lnTo>
                <a:lnTo>
                  <a:pt x="54079" y="1152453"/>
                </a:lnTo>
                <a:cubicBezTo>
                  <a:pt x="60006" y="1142458"/>
                  <a:pt x="67478" y="1132962"/>
                  <a:pt x="76337" y="1124579"/>
                </a:cubicBezTo>
                <a:lnTo>
                  <a:pt x="102359" y="1106363"/>
                </a:lnTo>
                <a:lnTo>
                  <a:pt x="102468" y="1106258"/>
                </a:lnTo>
                <a:lnTo>
                  <a:pt x="102569" y="1106217"/>
                </a:lnTo>
                <a:lnTo>
                  <a:pt x="104035" y="1105194"/>
                </a:lnTo>
                <a:lnTo>
                  <a:pt x="107685" y="1104179"/>
                </a:lnTo>
                <a:lnTo>
                  <a:pt x="137094" y="1092452"/>
                </a:lnTo>
                <a:lnTo>
                  <a:pt x="163126" y="1092702"/>
                </a:lnTo>
                <a:lnTo>
                  <a:pt x="174102" y="1090213"/>
                </a:lnTo>
                <a:lnTo>
                  <a:pt x="188665" y="1093287"/>
                </a:lnTo>
                <a:lnTo>
                  <a:pt x="188665" y="1091020"/>
                </a:lnTo>
                <a:lnTo>
                  <a:pt x="232984" y="1096091"/>
                </a:lnTo>
                <a:cubicBezTo>
                  <a:pt x="307561" y="1103078"/>
                  <a:pt x="397464" y="1107158"/>
                  <a:pt x="494239" y="1107158"/>
                </a:cubicBezTo>
                <a:lnTo>
                  <a:pt x="497880" y="1107056"/>
                </a:lnTo>
                <a:lnTo>
                  <a:pt x="497880" y="1106621"/>
                </a:lnTo>
                <a:lnTo>
                  <a:pt x="528818" y="1102065"/>
                </a:lnTo>
                <a:cubicBezTo>
                  <a:pt x="560702" y="1092227"/>
                  <a:pt x="583073" y="1069198"/>
                  <a:pt x="583072" y="1042357"/>
                </a:cubicBezTo>
                <a:cubicBezTo>
                  <a:pt x="583072" y="1028937"/>
                  <a:pt x="577479" y="1016469"/>
                  <a:pt x="567902" y="1006127"/>
                </a:cubicBezTo>
                <a:lnTo>
                  <a:pt x="529821" y="983252"/>
                </a:lnTo>
                <a:lnTo>
                  <a:pt x="511850" y="980151"/>
                </a:lnTo>
                <a:lnTo>
                  <a:pt x="510134" y="979898"/>
                </a:lnTo>
                <a:lnTo>
                  <a:pt x="510134" y="979855"/>
                </a:lnTo>
                <a:lnTo>
                  <a:pt x="400084" y="960868"/>
                </a:lnTo>
                <a:lnTo>
                  <a:pt x="248266" y="927927"/>
                </a:lnTo>
                <a:lnTo>
                  <a:pt x="248265" y="926455"/>
                </a:lnTo>
                <a:lnTo>
                  <a:pt x="226070" y="920275"/>
                </a:lnTo>
                <a:lnTo>
                  <a:pt x="213676" y="918449"/>
                </a:lnTo>
                <a:cubicBezTo>
                  <a:pt x="191972" y="912626"/>
                  <a:pt x="172988" y="904882"/>
                  <a:pt x="159838" y="897071"/>
                </a:cubicBezTo>
                <a:lnTo>
                  <a:pt x="155792" y="893951"/>
                </a:lnTo>
                <a:lnTo>
                  <a:pt x="121936" y="876219"/>
                </a:lnTo>
                <a:cubicBezTo>
                  <a:pt x="104237" y="863858"/>
                  <a:pt x="86777" y="848472"/>
                  <a:pt x="70577" y="830414"/>
                </a:cubicBezTo>
                <a:cubicBezTo>
                  <a:pt x="54377" y="812357"/>
                  <a:pt x="40967" y="793337"/>
                  <a:pt x="30591" y="774405"/>
                </a:cubicBezTo>
                <a:lnTo>
                  <a:pt x="26931" y="765084"/>
                </a:lnTo>
                <a:lnTo>
                  <a:pt x="19128" y="752642"/>
                </a:lnTo>
                <a:cubicBezTo>
                  <a:pt x="12686" y="738902"/>
                  <a:pt x="6901" y="719411"/>
                  <a:pt x="3301" y="697425"/>
                </a:cubicBezTo>
                <a:cubicBezTo>
                  <a:pt x="1501" y="686432"/>
                  <a:pt x="418" y="675857"/>
                  <a:pt x="0" y="666144"/>
                </a:cubicBezTo>
                <a:lnTo>
                  <a:pt x="559" y="644977"/>
                </a:lnTo>
                <a:lnTo>
                  <a:pt x="548" y="644871"/>
                </a:lnTo>
                <a:lnTo>
                  <a:pt x="567" y="644697"/>
                </a:lnTo>
                <a:lnTo>
                  <a:pt x="690" y="640047"/>
                </a:lnTo>
                <a:lnTo>
                  <a:pt x="1441" y="636916"/>
                </a:lnTo>
                <a:lnTo>
                  <a:pt x="7127" y="586321"/>
                </a:lnTo>
                <a:cubicBezTo>
                  <a:pt x="26000" y="503582"/>
                  <a:pt x="84082" y="433657"/>
                  <a:pt x="163200" y="392847"/>
                </a:cubicBezTo>
                <a:lnTo>
                  <a:pt x="165189" y="392014"/>
                </a:lnTo>
                <a:lnTo>
                  <a:pt x="169230" y="388993"/>
                </a:lnTo>
                <a:cubicBezTo>
                  <a:pt x="177539" y="384435"/>
                  <a:pt x="187707" y="380104"/>
                  <a:pt x="199510" y="376049"/>
                </a:cubicBezTo>
                <a:lnTo>
                  <a:pt x="211168" y="372771"/>
                </a:lnTo>
                <a:lnTo>
                  <a:pt x="213047" y="371986"/>
                </a:lnTo>
                <a:lnTo>
                  <a:pt x="219681" y="370378"/>
                </a:lnTo>
                <a:lnTo>
                  <a:pt x="239614" y="364773"/>
                </a:lnTo>
                <a:lnTo>
                  <a:pt x="254846" y="361857"/>
                </a:lnTo>
                <a:lnTo>
                  <a:pt x="267071" y="358894"/>
                </a:lnTo>
                <a:lnTo>
                  <a:pt x="272609" y="358456"/>
                </a:lnTo>
                <a:lnTo>
                  <a:pt x="288220" y="355469"/>
                </a:lnTo>
                <a:cubicBezTo>
                  <a:pt x="314427" y="351361"/>
                  <a:pt x="343329" y="348108"/>
                  <a:pt x="374180" y="345880"/>
                </a:cubicBezTo>
                <a:lnTo>
                  <a:pt x="466972" y="342626"/>
                </a:lnTo>
                <a:lnTo>
                  <a:pt x="466973" y="342624"/>
                </a:lnTo>
                <a:lnTo>
                  <a:pt x="471843" y="342453"/>
                </a:lnTo>
                <a:close/>
                <a:moveTo>
                  <a:pt x="1104861" y="0"/>
                </a:moveTo>
                <a:lnTo>
                  <a:pt x="1113530" y="1707"/>
                </a:lnTo>
                <a:lnTo>
                  <a:pt x="1122115" y="0"/>
                </a:lnTo>
                <a:lnTo>
                  <a:pt x="1195933" y="14671"/>
                </a:lnTo>
                <a:lnTo>
                  <a:pt x="1195933" y="28384"/>
                </a:lnTo>
                <a:lnTo>
                  <a:pt x="1195934" y="28384"/>
                </a:lnTo>
                <a:lnTo>
                  <a:pt x="1195934" y="314069"/>
                </a:lnTo>
                <a:lnTo>
                  <a:pt x="1195933" y="314070"/>
                </a:lnTo>
                <a:lnTo>
                  <a:pt x="1195933" y="365080"/>
                </a:lnTo>
                <a:lnTo>
                  <a:pt x="1195933" y="1237801"/>
                </a:lnTo>
                <a:lnTo>
                  <a:pt x="1194941" y="1237801"/>
                </a:lnTo>
                <a:lnTo>
                  <a:pt x="1195934" y="1240977"/>
                </a:lnTo>
                <a:cubicBezTo>
                  <a:pt x="1195934" y="1300598"/>
                  <a:pt x="1121065" y="1348930"/>
                  <a:pt x="1028709" y="1348930"/>
                </a:cubicBezTo>
                <a:lnTo>
                  <a:pt x="1027566" y="1348781"/>
                </a:lnTo>
                <a:lnTo>
                  <a:pt x="1027566" y="1348843"/>
                </a:lnTo>
                <a:lnTo>
                  <a:pt x="929233" y="1341295"/>
                </a:lnTo>
                <a:lnTo>
                  <a:pt x="929233" y="1237801"/>
                </a:lnTo>
                <a:lnTo>
                  <a:pt x="929233" y="1140662"/>
                </a:lnTo>
                <a:lnTo>
                  <a:pt x="929233" y="191035"/>
                </a:lnTo>
                <a:lnTo>
                  <a:pt x="929352" y="191035"/>
                </a:lnTo>
                <a:lnTo>
                  <a:pt x="929233" y="189875"/>
                </a:lnTo>
                <a:lnTo>
                  <a:pt x="930511" y="177400"/>
                </a:lnTo>
                <a:lnTo>
                  <a:pt x="929232" y="171226"/>
                </a:lnTo>
                <a:lnTo>
                  <a:pt x="933012" y="152973"/>
                </a:lnTo>
                <a:lnTo>
                  <a:pt x="933152" y="151609"/>
                </a:lnTo>
                <a:lnTo>
                  <a:pt x="933568" y="150290"/>
                </a:lnTo>
                <a:lnTo>
                  <a:pt x="943034" y="104577"/>
                </a:lnTo>
                <a:cubicBezTo>
                  <a:pt x="969696" y="43122"/>
                  <a:pt x="1032114" y="0"/>
                  <a:pt x="11048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19" rIns="91440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647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1</cp:revision>
  <dcterms:created xsi:type="dcterms:W3CDTF">2016-08-09T17:43:16Z</dcterms:created>
  <dcterms:modified xsi:type="dcterms:W3CDTF">2016-08-09T17:44:50Z</dcterms:modified>
</cp:coreProperties>
</file>